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Slab"/>
      <p:regular r:id="rId25"/>
      <p:bold r:id="rId26"/>
    </p:embeddedFont>
    <p:embeddedFont>
      <p:font typeface="Pinyon Script"/>
      <p:regular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3ABC304-51A0-4281-BC34-7243411A19F9}">
  <a:tblStyle styleId="{13ABC304-51A0-4281-BC34-7243411A19F9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Roboto-regular.fntdata"/><Relationship Id="rId27" Type="http://schemas.openxmlformats.org/officeDocument/2006/relationships/font" Target="fonts/PinyonScrip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Replicated Data Service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0" y="3049450"/>
            <a:ext cx="5783400" cy="97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By: </a:t>
            </a:r>
            <a:r>
              <a:rPr lang="en" sz="1800"/>
              <a:t>Victor Fung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            Shenghua You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                    Zheng Xian Huang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Replication on MySQL Databases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Master and Slave databases, what do we mean?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Master </a:t>
            </a:r>
          </a:p>
          <a:p>
            <a: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An unique server identification number</a:t>
            </a:r>
          </a:p>
          <a:p>
            <a: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Has binlog enabled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Configured to grant slave replication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Slave</a:t>
            </a:r>
            <a:r>
              <a:rPr lang="en"/>
              <a:t> 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An unique server identification number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Configured to request binlogs from the master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87900" y="355200"/>
            <a:ext cx="8368200" cy="78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does MySQL binlog work?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R</a:t>
            </a:r>
            <a:r>
              <a:rPr lang="en"/>
              <a:t>ecords all MySQL statements with exception to specific query statements such as SELECT and SET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Each database state a bitwise binary image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Associated with a binlog position to keep track of master/slave database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</a:t>
            </a:r>
            <a:r>
              <a:rPr lang="en"/>
              <a:t>hat are its advantages and disadvantages?</a:t>
            </a:r>
          </a:p>
        </p:txBody>
      </p:sp>
      <p:graphicFrame>
        <p:nvGraphicFramePr>
          <p:cNvPr id="130" name="Shape 130"/>
          <p:cNvGraphicFramePr/>
          <p:nvPr/>
        </p:nvGraphicFramePr>
        <p:xfrm>
          <a:off x="952500" y="154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{13ABC304-51A0-4281-BC34-7243411A19F9}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Advantages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Disadvantages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rgbClr val="FFFFFF"/>
                        </a:buClr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Less data to transfer between the master and slave databases, meaning smaller update logs.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rgbClr val="FFFFFF"/>
                        </a:buClr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Does not need to worry about row formats in the table.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-2286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Inspecting changes to the databases is easier, as changes to the data are logged in the binlogs also, allowing us to see the current state of a database.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rgbClr val="FFFFFF"/>
                        </a:buClr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Nondeterministic behavior is difficult to replicate on database using statement-based replication.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-2286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Issues with replicated store routined and triggers.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was Race Condition Taken Care of?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Scenario 1</a:t>
            </a:r>
            <a:r>
              <a:rPr lang="en"/>
              <a:t>: Bod and </a:t>
            </a:r>
            <a:r>
              <a:rPr lang="en"/>
              <a:t>his wife Lisa </a:t>
            </a:r>
            <a:r>
              <a:rPr lang="en"/>
              <a:t>has a joint bank account with total balance of $150. One day, they both decided to withdraw $100 from the account simultaneously at different location….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Scenario 2: While Bob is withdrawing $100 from the account, Lisa wants to check account balance...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 1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000" y="1296525"/>
            <a:ext cx="5782009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Scenario 2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387" y="1303375"/>
            <a:ext cx="568722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 We Decide Server Order?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87900" y="1489825"/>
            <a:ext cx="8368200" cy="309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form of load balancer: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thread on the controller will wake up every </a:t>
            </a:r>
            <a:r>
              <a:rPr b="1" lang="en">
                <a:latin typeface="Pinyon Script"/>
                <a:ea typeface="Pinyon Script"/>
                <a:cs typeface="Pinyon Script"/>
                <a:sym typeface="Pinyon Script"/>
              </a:rPr>
              <a:t>x</a:t>
            </a:r>
            <a:r>
              <a:rPr lang="en">
                <a:latin typeface="Pinyon Script"/>
                <a:ea typeface="Pinyon Script"/>
                <a:cs typeface="Pinyon Script"/>
                <a:sym typeface="Pinyon Script"/>
              </a:rPr>
              <a:t> </a:t>
            </a:r>
            <a:r>
              <a:rPr lang="en"/>
              <a:t>sec</a:t>
            </a:r>
            <a:r>
              <a:rPr lang="en"/>
              <a:t>s to collect latency time from server.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Variable </a:t>
            </a:r>
            <a:r>
              <a:rPr b="1" lang="en">
                <a:latin typeface="Pinyon Script"/>
                <a:ea typeface="Pinyon Script"/>
                <a:cs typeface="Pinyon Script"/>
                <a:sym typeface="Pinyon Script"/>
              </a:rPr>
              <a:t>x</a:t>
            </a:r>
            <a:r>
              <a:rPr lang="en"/>
              <a:t> depends on the size of requests in which our system will be handling, such that the more requests, the smaller </a:t>
            </a:r>
            <a:r>
              <a:rPr b="1" lang="en">
                <a:latin typeface="Pinyon Script"/>
                <a:ea typeface="Pinyon Script"/>
                <a:cs typeface="Pinyon Script"/>
                <a:sym typeface="Pinyon Script"/>
              </a:rPr>
              <a:t>x</a:t>
            </a:r>
            <a:r>
              <a:rPr lang="en"/>
              <a:t> would be.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Latency time was calculated using the </a:t>
            </a:r>
            <a:r>
              <a:rPr i="1" lang="en"/>
              <a:t>L</a:t>
            </a:r>
            <a:r>
              <a:rPr i="1" lang="en"/>
              <a:t>eonard Kleinrock Formula.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server list will be updated with the order of low to high latency time.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Leonard Kleinrock Formula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 - avg delay time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𝜆 - # of requests per time interval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𝐷 - avg delay time per request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75" y="1548349"/>
            <a:ext cx="2088075" cy="12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Screenshots 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891" y="1297799"/>
            <a:ext cx="6226208" cy="378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 for Listening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643375"/>
            <a:ext cx="47625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Method of information sharing between multiple resources such as databases while maintaining information consistency.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Our Goal: to build an infrastructure to handle multi-clients to multi-servers traffic while maintaining database replication in a consistent and fault-tolerant way.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Setting: online banking system that allows simple functions such as deposit, withdraw, and check balance.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Modeling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Project Dependencies: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Languages:</a:t>
            </a:r>
          </a:p>
          <a:p>
            <a: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Python 3</a:t>
            </a:r>
          </a:p>
          <a:p>
            <a: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HTML/CSS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Databases:</a:t>
            </a:r>
          </a:p>
          <a:p>
            <a: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Amazon Web Service Relational Database Service (RDS)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MySQL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Platforms: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Amazon Web Services EC2 - Amazon Linux AMI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MAMP for Mac OS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WAMP for Windows 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Front-End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</a:t>
            </a:r>
            <a:r>
              <a:rPr lang="en"/>
              <a:t>imple GUI webpage that the typical user will use to access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Give  access to functions such as withdraw, deposit and check balance on their account.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Middle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</a:t>
            </a:r>
            <a:r>
              <a:rPr lang="en"/>
              <a:t>ontroller, which controls the overall traffic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Contains algorithms to determine the order in which servers will get requests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Uses variable: average delay time per request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Goal: determine which server would be optimal to complete the current client request within the fastest time possible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Receives client requests and forwards them to servers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Receives response from the server and returns it back to the correct client.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Back-End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</a:t>
            </a:r>
            <a:r>
              <a:rPr lang="en"/>
              <a:t>ervers that interact with the databases and the replication process between the MySQL databases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the queries to query the master/slave databases, based on the type of request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Divide requests to master/slave or  depending on request is a read or write query respectively.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Bird’s Eye View of the Project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012" y="1180425"/>
            <a:ext cx="6595963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When Request was Sent... 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312" y="1282875"/>
            <a:ext cx="6299384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When Request Finishes...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312" y="1303350"/>
            <a:ext cx="6299384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